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embeddedFontLst>
    <p:embeddedFont>
      <p:font typeface="MiSans" charset="-122" pitchFamily="34"/>
      <p:regular r:id="rId24"/>
    </p:embeddedFont>
    <p:embeddedFont>
      <p:font typeface="Noto Sans SC" charset="-122" pitchFamily="34"/>
      <p:regular r:id="rId25"/>
    </p:embeddedFont>
    <p:embeddedFont>
      <p:font typeface="Hedvig Letters Sans" charset="-122" pitchFamily="34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>    </p:cNvPr>
          <p:cNvPicPr>
            <a:picLocks noChangeAspect="1"/>
          </p:cNvPicPr>
          <p:nvPr/>
        </p:nvPicPr>
        <p:blipFill>
          <a:blip r:embed="rId1"/>
          <a:srcRect l="3" r="3" t="0" b="0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18717" y="2558710"/>
            <a:ext cx="5853157" cy="1381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校园圈 APP界面UI设计展示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89500" y="4736465"/>
            <a:ext cx="2413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 5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89500" y="5439410"/>
            <a:ext cx="2413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2025/11/19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“消息”界面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pic>
        <p:nvPicPr>
          <p:cNvPr id="3" name="Image 1" descr="https://kimi-img.moonshot.cn/pub/slides/25-11-19-12:05:55-d4ek48r1cvf8ij9o8qm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"/>
            <a:ext cx="4453518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59858" y="909771"/>
            <a:ext cx="3057044" cy="628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点击底部功能栏切换到“消息”</a:t>
            </a:r>
            <a:endParaRPr lang="en-US" sz="1600" dirty="0"/>
          </a:p>
        </p:txBody>
      </p:sp>
      <p:pic>
        <p:nvPicPr>
          <p:cNvPr id="5" name="Image 2" descr="https://kimi-img.moonshot.cn/pub/slides/25-11-19-12:07:18-d4ek4thl51jcr1b82nh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93" y="48260"/>
            <a:ext cx="3374107" cy="68580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76228" y="3429000"/>
            <a:ext cx="2023877" cy="17844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点击聊天顶部的商品卡片，进入“商品详细”界面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“我的”界面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51600" y="342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4" name="Image 1" descr="https://kimi-img.moonshot.cn/pub/slides/25-11-19-12:09:17-d4ek5rbfoslg4e5s3f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"/>
            <a:ext cx="4453518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59858" y="909771"/>
            <a:ext cx="3057044" cy="628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点击底部功能栏切换到“我的”</a:t>
            </a:r>
            <a:endParaRPr lang="en-US" sz="1600" dirty="0"/>
          </a:p>
        </p:txBody>
      </p:sp>
      <p:pic>
        <p:nvPicPr>
          <p:cNvPr id="6" name="Image 2" descr="https://kimi-img.moonshot.cn/pub/slides/25-11-19-12:16:52-d4ek9d2j4egnj75gaa1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57" y="152400"/>
            <a:ext cx="3345543" cy="6858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89413" y="2962275"/>
            <a:ext cx="3057044" cy="628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点击“编辑”按钮切换到编辑个人信息界面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pic>
        <p:nvPicPr>
          <p:cNvPr id="3" name="Image 1" descr="https://kimi-img.moonshot.cn/pub/slides/25-11-19-12:18:07-d4ek9vu4bbjr11qpcuf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5091" cy="2363709"/>
          </a:xfrm>
          <a:prstGeom prst="rect">
            <a:avLst/>
          </a:prstGeom>
        </p:spPr>
      </p:pic>
      <p:pic>
        <p:nvPicPr>
          <p:cNvPr id="4" name="Image 2" descr="https://kimi-img.moonshot.cn/pub/slides/25-11-19-12:18:37-d4eka788obdamgc28fv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8395"/>
            <a:ext cx="5854700" cy="20701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01746" y="1032629"/>
            <a:ext cx="4698791" cy="29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点击后跳转并展示符合条件的商品</a:t>
            </a:r>
            <a:endParaRPr lang="en-US" sz="1600" dirty="0"/>
          </a:p>
        </p:txBody>
      </p:sp>
      <p:pic>
        <p:nvPicPr>
          <p:cNvPr id="6" name="Image 3" descr="https://kimi-img.moonshot.cn/pub/slides/25-11-19-12:20:30-d4ekb3mfaja3hi6tgf0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69" y="1507032"/>
            <a:ext cx="2613132" cy="5350968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“更多”界面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6400" y="5105400"/>
            <a:ext cx="1137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持续以微光理念打磨细节，保持零门槛的用户体验。</a:t>
            </a:r>
            <a:endParaRPr lang="en-US" sz="1600" dirty="0"/>
          </a:p>
        </p:txBody>
      </p:sp>
      <p:pic>
        <p:nvPicPr>
          <p:cNvPr id="4" name="Image 1" descr="https://kimi-img.moonshot.cn/pub/slides/25-11-19-12:10:12-d4ek694chmthq7sv98p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906" y="48260"/>
            <a:ext cx="4453518" cy="6858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>    </p:cNvPr>
          <p:cNvPicPr>
            <a:picLocks noChangeAspect="1"/>
          </p:cNvPicPr>
          <p:nvPr/>
        </p:nvPicPr>
        <p:blipFill>
          <a:blip r:embed="rId1"/>
          <a:srcRect l="3" r="3" t="0" b="0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70480" y="1709344"/>
            <a:ext cx="7061200" cy="3299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rg.png">    </p:cNvPr>
          <p:cNvPicPr>
            <a:picLocks noChangeAspect="1"/>
          </p:cNvPicPr>
          <p:nvPr/>
        </p:nvPicPr>
        <p:blipFill>
          <a:blip r:embed="rId1"/>
          <a:srcRect l="26" r="26" t="0" b="0"/>
          <a:stretch/>
        </p:blipFill>
        <p:spPr>
          <a:xfrm>
            <a:off x="-3175" y="-24130"/>
            <a:ext cx="12222480" cy="6908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512445" y="3129280"/>
            <a:ext cx="3947160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323840" y="3111500"/>
            <a:ext cx="6408539" cy="55753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23840" y="3111500"/>
            <a:ext cx="6408539" cy="557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323840" y="3111500"/>
            <a:ext cx="1259228" cy="557530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4"/>
          <p:cNvSpPr/>
          <p:nvPr/>
        </p:nvSpPr>
        <p:spPr>
          <a:xfrm>
            <a:off x="5323840" y="3111500"/>
            <a:ext cx="1259228" cy="557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988560" y="2023110"/>
            <a:ext cx="6408539" cy="55753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88560" y="2023110"/>
            <a:ext cx="6408539" cy="557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988560" y="2023110"/>
            <a:ext cx="1259228" cy="557530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8"/>
          <p:cNvSpPr/>
          <p:nvPr/>
        </p:nvSpPr>
        <p:spPr>
          <a:xfrm>
            <a:off x="4988560" y="2023110"/>
            <a:ext cx="1259228" cy="557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424680" y="934720"/>
            <a:ext cx="6408539" cy="55753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424680" y="934720"/>
            <a:ext cx="6408539" cy="557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424680" y="934720"/>
            <a:ext cx="1259228" cy="557530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2"/>
          <p:cNvSpPr/>
          <p:nvPr/>
        </p:nvSpPr>
        <p:spPr>
          <a:xfrm>
            <a:off x="4424680" y="934720"/>
            <a:ext cx="1259228" cy="557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424680" y="5288280"/>
            <a:ext cx="6408539" cy="55753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424680" y="5288280"/>
            <a:ext cx="6408539" cy="557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424680" y="5288280"/>
            <a:ext cx="1259228" cy="557530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9" name="Text 16"/>
          <p:cNvSpPr/>
          <p:nvPr/>
        </p:nvSpPr>
        <p:spPr>
          <a:xfrm>
            <a:off x="4424680" y="5288280"/>
            <a:ext cx="1259228" cy="557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988560" y="4199890"/>
            <a:ext cx="6408539" cy="55753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988560" y="4199890"/>
            <a:ext cx="6408539" cy="557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988560" y="4199890"/>
            <a:ext cx="1259228" cy="557530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23" name="Text 20"/>
          <p:cNvSpPr/>
          <p:nvPr/>
        </p:nvSpPr>
        <p:spPr>
          <a:xfrm>
            <a:off x="4988560" y="4199890"/>
            <a:ext cx="1259228" cy="557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614549" y="952500"/>
            <a:ext cx="879491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729237" y="967740"/>
            <a:ext cx="48967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全局设计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178429" y="2040890"/>
            <a:ext cx="879491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293117" y="2056130"/>
            <a:ext cx="48967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“首页”界面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513709" y="3129280"/>
            <a:ext cx="879491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628397" y="3144520"/>
            <a:ext cx="48967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“消息”界面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5178429" y="4217670"/>
            <a:ext cx="879491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293117" y="4232910"/>
            <a:ext cx="48967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“我的”界面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4614549" y="5306060"/>
            <a:ext cx="879491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5729237" y="5321300"/>
            <a:ext cx="48967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“更多”界面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7413" y="254000"/>
            <a:ext cx="90472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色调</a:t>
            </a:r>
            <a:endParaRPr lang="en-US" sz="1600" dirty="0"/>
          </a:p>
        </p:txBody>
      </p:sp>
      <p:pic>
        <p:nvPicPr>
          <p:cNvPr id="4" name="Image 1" descr="https://kimi-img.moonshot.cn/pub/slides/25-11-19-11:35:36-d4ejm24268grpb4jfk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6" y="1567203"/>
            <a:ext cx="1694749" cy="2080545"/>
          </a:xfrm>
          <a:prstGeom prst="rect">
            <a:avLst/>
          </a:prstGeom>
        </p:spPr>
      </p:pic>
      <p:pic>
        <p:nvPicPr>
          <p:cNvPr id="5" name="Image 2" descr="https://kimi-img.moonshot.cn/pub/slides/25-11-19-11:36:27-d4ejmepl51jcr1b7r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28" y="1567203"/>
            <a:ext cx="1694749" cy="2080545"/>
          </a:xfrm>
          <a:prstGeom prst="rect">
            <a:avLst/>
          </a:prstGeom>
        </p:spPr>
      </p:pic>
      <p:pic>
        <p:nvPicPr>
          <p:cNvPr id="6" name="Image 3" descr="https://kimi-img.moonshot.cn/pub/slides/25-11-19-11:38:20-d4ejnb33kdll8tfh9e2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77" y="1567203"/>
            <a:ext cx="1694749" cy="2080545"/>
          </a:xfrm>
          <a:prstGeom prst="rect">
            <a:avLst/>
          </a:prstGeom>
        </p:spPr>
      </p:pic>
      <p:pic>
        <p:nvPicPr>
          <p:cNvPr id="7" name="Image 4" descr="https://kimi-img.moonshot.cn/pub/slides/25-11-19-11:39:53-d4ejo2a23rd48rbv3ue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690" y="1567203"/>
            <a:ext cx="1694749" cy="2080545"/>
          </a:xfrm>
          <a:prstGeom prst="rect">
            <a:avLst/>
          </a:prstGeom>
        </p:spPr>
      </p:pic>
      <p:pic>
        <p:nvPicPr>
          <p:cNvPr id="8" name="Image 5" descr="https://kimi-img.moonshot.cn/pub/slides/25-11-19-11:40:21-d4ejo9a23rd9f06qaf7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506" y="4539923"/>
            <a:ext cx="1694749" cy="2080545"/>
          </a:xfrm>
          <a:prstGeom prst="rect">
            <a:avLst/>
          </a:prstGeom>
        </p:spPr>
      </p:pic>
      <p:pic>
        <p:nvPicPr>
          <p:cNvPr id="9" name="Image 6" descr="https://kimi-img.moonshot.cn/pub/slides/25-11-19-11:40:47-d4ejofu4t3omobtghbi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1006" y="4539923"/>
            <a:ext cx="1694749" cy="2080545"/>
          </a:xfrm>
          <a:prstGeom prst="rect">
            <a:avLst/>
          </a:prstGeom>
        </p:spPr>
      </p:pic>
      <p:pic>
        <p:nvPicPr>
          <p:cNvPr id="10" name="Image 7" descr="https://kimi-img.moonshot.cn/pub/slides/25-11-19-11:43:33-d4ejppai5975a95i4u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9690" y="4539923"/>
            <a:ext cx="1703529" cy="2091324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2776255" y="3647748"/>
            <a:ext cx="6920809" cy="892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</a:t>
            </a:r>
            <a:pPr>
              <a:lnSpc>
                <a:spcPct val="100000"/>
              </a:lnSpc>
            </a:pPr>
            <a:r>
              <a:rPr lang="en-US" sz="1400" b="1" spc="13" kern="0" dirty="0">
                <a:solidFill>
                  <a:srgbClr val="000000">
                    <a:alpha val="87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Roboto, Helvetica, Arial, sans-serif" pitchFamily="34" charset="0"/>
                <a:ea typeface="Roboto, Helvetica, Arial, sans-serif" pitchFamily="34" charset="-122"/>
                <a:cs typeface="Roboto, Helvetica, Arial, sans-serif" pitchFamily="34" charset="-120"/>
              </a:rPr>
              <a:t>采用清新明快的配色设计，以明亮的橙色作为主色调，辅以活力青色作为辅助色，营造出友好且现代的视觉氛围。整体界面以纯白和浅灰为背景，确保内容清晰易读。文字色彩分为主次，兼顾信息层级与舒适度。同时，应用还特别设置了醒目的成功、警告和错误提示色，提升交互反馈的辨识度和体验感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4700" y="2590800"/>
            <a:ext cx="685800" cy="914400"/>
          </a:xfrm>
          <a:custGeom>
            <a:avLst/>
            <a:gdLst/>
            <a:ahLst/>
            <a:cxnLst/>
            <a:rect l="l" t="t" r="r" b="b"/>
            <a:pathLst>
              <a:path w="685800" h="914400">
                <a:moveTo>
                  <a:pt x="28575" y="114300"/>
                </a:moveTo>
                <a:cubicBezTo>
                  <a:pt x="28575" y="51256"/>
                  <a:pt x="79831" y="0"/>
                  <a:pt x="142875" y="0"/>
                </a:cubicBezTo>
                <a:lnTo>
                  <a:pt x="542925" y="0"/>
                </a:lnTo>
                <a:cubicBezTo>
                  <a:pt x="605969" y="0"/>
                  <a:pt x="657225" y="51256"/>
                  <a:pt x="657225" y="114300"/>
                </a:cubicBezTo>
                <a:lnTo>
                  <a:pt x="657225" y="800100"/>
                </a:lnTo>
                <a:cubicBezTo>
                  <a:pt x="657225" y="863144"/>
                  <a:pt x="605969" y="914400"/>
                  <a:pt x="542925" y="914400"/>
                </a:cubicBezTo>
                <a:lnTo>
                  <a:pt x="142875" y="914400"/>
                </a:lnTo>
                <a:cubicBezTo>
                  <a:pt x="79831" y="914400"/>
                  <a:pt x="28575" y="863144"/>
                  <a:pt x="28575" y="800100"/>
                </a:cubicBezTo>
                <a:lnTo>
                  <a:pt x="28575" y="114300"/>
                </a:lnTo>
                <a:close/>
                <a:moveTo>
                  <a:pt x="142875" y="114300"/>
                </a:moveTo>
                <a:lnTo>
                  <a:pt x="142875" y="657225"/>
                </a:lnTo>
                <a:lnTo>
                  <a:pt x="542925" y="657225"/>
                </a:lnTo>
                <a:lnTo>
                  <a:pt x="542925" y="114300"/>
                </a:lnTo>
                <a:lnTo>
                  <a:pt x="142875" y="114300"/>
                </a:lnTo>
                <a:close/>
                <a:moveTo>
                  <a:pt x="342900" y="842963"/>
                </a:moveTo>
                <a:cubicBezTo>
                  <a:pt x="374511" y="842963"/>
                  <a:pt x="400050" y="817424"/>
                  <a:pt x="400050" y="785813"/>
                </a:cubicBezTo>
                <a:cubicBezTo>
                  <a:pt x="400050" y="754201"/>
                  <a:pt x="374511" y="728663"/>
                  <a:pt x="342900" y="728663"/>
                </a:cubicBezTo>
                <a:cubicBezTo>
                  <a:pt x="311289" y="728663"/>
                  <a:pt x="285750" y="754201"/>
                  <a:pt x="285750" y="785813"/>
                </a:cubicBezTo>
                <a:cubicBezTo>
                  <a:pt x="285750" y="817424"/>
                  <a:pt x="311289" y="842963"/>
                  <a:pt x="342900" y="8429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52053" y="4368800"/>
            <a:ext cx="3670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全局控件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927600" y="1828800"/>
            <a:ext cx="0" cy="3200400"/>
          </a:xfrm>
          <a:prstGeom prst="line">
            <a:avLst/>
          </a:prstGeom>
          <a:noFill/>
          <a:ln w="25400">
            <a:solidFill>
              <a:srgbClr val="E5D1B8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5359400" y="401124"/>
            <a:ext cx="5867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底部功能栏</a:t>
            </a:r>
            <a:endParaRPr lang="en-US" sz="1600" dirty="0"/>
          </a:p>
        </p:txBody>
      </p:sp>
      <p:pic>
        <p:nvPicPr>
          <p:cNvPr id="7" name="Image 1" descr="https://kimi-img.moonshot.cn/pub/slides/25-11-19-11:47:31-d4ejrko8obdamgc22k8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1188867"/>
            <a:ext cx="5612102" cy="843133"/>
          </a:xfrm>
          <a:prstGeom prst="rect">
            <a:avLst/>
          </a:prstGeom>
        </p:spPr>
      </p:pic>
      <p:pic>
        <p:nvPicPr>
          <p:cNvPr id="8" name="Image 2" descr="https://kimi-img.moonshot.cn/pub/slides/25-11-19-11:49:20-d4ejsg64t3omobtgjfg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3098800"/>
            <a:ext cx="5956300" cy="8128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59400" y="2521735"/>
            <a:ext cx="3467481" cy="628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顶部返回控件以及位置提示</a:t>
            </a:r>
            <a:endParaRPr lang="en-US" sz="1600" dirty="0"/>
          </a:p>
        </p:txBody>
      </p:sp>
      <p:pic>
        <p:nvPicPr>
          <p:cNvPr id="10" name="Image 3" descr="https://kimi-img.moonshot.cn/pub/slides/25-11-19-11:51:32-d4ejth3odd0ttb126de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0" y="4528831"/>
            <a:ext cx="3539854" cy="21790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59400" y="4064000"/>
            <a:ext cx="2717373" cy="29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提示消息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“首页”界面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pic>
        <p:nvPicPr>
          <p:cNvPr id="3" name="Image 1" descr="https://kimi-img.moonshot.cn/pub/slides/25-11-19-11:55:55-d4ejviqsc5cg7ovd7cr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"/>
            <a:ext cx="4453518" cy="6858000"/>
          </a:xfrm>
          <a:prstGeom prst="rect">
            <a:avLst/>
          </a:prstGeom>
        </p:spPr>
      </p:pic>
      <p:pic>
        <p:nvPicPr>
          <p:cNvPr id="4" name="Image 2" descr="https://kimi-img.moonshot.cn/pub/slides/25-11-19-11:56:27-d4ejvqrodd0ttb127ft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37" y="997589"/>
            <a:ext cx="5708644" cy="1109263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180637" y="598406"/>
            <a:ext cx="3198574" cy="29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分类控件</a:t>
            </a:r>
            <a:endParaRPr lang="en-US" sz="1600" dirty="0"/>
          </a:p>
        </p:txBody>
      </p:sp>
      <p:pic>
        <p:nvPicPr>
          <p:cNvPr id="6" name="Image 3" descr="https://kimi-img.moonshot.cn/pub/slides/25-11-19-11:57:10-d4ek05m0ftlukc4iam4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37" y="2833237"/>
            <a:ext cx="2117940" cy="166991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5180637" y="2367529"/>
            <a:ext cx="1953112" cy="628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发布闲置控件</a:t>
            </a:r>
            <a:endParaRPr lang="en-US" sz="1600" dirty="0"/>
          </a:p>
        </p:txBody>
      </p:sp>
      <p:pic>
        <p:nvPicPr>
          <p:cNvPr id="8" name="Image 4" descr="https://kimi-img.moonshot.cn/pub/slides/25-11-19-11:58:17-d4ek0masc5cg7ovd7t7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637" y="5265215"/>
            <a:ext cx="6770063" cy="96925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5180637" y="4801842"/>
            <a:ext cx="1924806" cy="29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顶部功能栏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9275" y="2895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0" y="31750"/>
                </a:moveTo>
                <a:cubicBezTo>
                  <a:pt x="0" y="22969"/>
                  <a:pt x="7094" y="15875"/>
                  <a:pt x="15875" y="15875"/>
                </a:cubicBezTo>
                <a:lnTo>
                  <a:pt x="63500" y="15875"/>
                </a:lnTo>
                <a:cubicBezTo>
                  <a:pt x="72281" y="15875"/>
                  <a:pt x="79375" y="22969"/>
                  <a:pt x="79375" y="31750"/>
                </a:cubicBezTo>
                <a:cubicBezTo>
                  <a:pt x="79375" y="40531"/>
                  <a:pt x="72281" y="47625"/>
                  <a:pt x="63500" y="47625"/>
                </a:cubicBezTo>
                <a:lnTo>
                  <a:pt x="55563" y="47625"/>
                </a:lnTo>
                <a:lnTo>
                  <a:pt x="55563" y="103188"/>
                </a:lnTo>
                <a:lnTo>
                  <a:pt x="166688" y="103188"/>
                </a:lnTo>
                <a:lnTo>
                  <a:pt x="166688" y="47625"/>
                </a:lnTo>
                <a:lnTo>
                  <a:pt x="158750" y="47625"/>
                </a:lnTo>
                <a:cubicBezTo>
                  <a:pt x="149969" y="47625"/>
                  <a:pt x="142875" y="40531"/>
                  <a:pt x="142875" y="31750"/>
                </a:cubicBezTo>
                <a:cubicBezTo>
                  <a:pt x="142875" y="22969"/>
                  <a:pt x="149969" y="15875"/>
                  <a:pt x="158750" y="15875"/>
                </a:cubicBezTo>
                <a:lnTo>
                  <a:pt x="206375" y="15875"/>
                </a:lnTo>
                <a:cubicBezTo>
                  <a:pt x="215156" y="15875"/>
                  <a:pt x="222250" y="22969"/>
                  <a:pt x="222250" y="31750"/>
                </a:cubicBezTo>
                <a:cubicBezTo>
                  <a:pt x="222250" y="40531"/>
                  <a:pt x="215156" y="47625"/>
                  <a:pt x="206375" y="47625"/>
                </a:cubicBezTo>
                <a:lnTo>
                  <a:pt x="198438" y="47625"/>
                </a:lnTo>
                <a:lnTo>
                  <a:pt x="198438" y="206375"/>
                </a:lnTo>
                <a:lnTo>
                  <a:pt x="206375" y="206375"/>
                </a:lnTo>
                <a:cubicBezTo>
                  <a:pt x="215156" y="206375"/>
                  <a:pt x="222250" y="213469"/>
                  <a:pt x="222250" y="222250"/>
                </a:cubicBezTo>
                <a:cubicBezTo>
                  <a:pt x="222250" y="231031"/>
                  <a:pt x="215156" y="238125"/>
                  <a:pt x="206375" y="238125"/>
                </a:cubicBezTo>
                <a:lnTo>
                  <a:pt x="158750" y="238125"/>
                </a:lnTo>
                <a:cubicBezTo>
                  <a:pt x="149969" y="238125"/>
                  <a:pt x="142875" y="231031"/>
                  <a:pt x="142875" y="222250"/>
                </a:cubicBezTo>
                <a:cubicBezTo>
                  <a:pt x="142875" y="213469"/>
                  <a:pt x="149969" y="206375"/>
                  <a:pt x="158750" y="206375"/>
                </a:cubicBezTo>
                <a:lnTo>
                  <a:pt x="166688" y="206375"/>
                </a:lnTo>
                <a:lnTo>
                  <a:pt x="166688" y="134938"/>
                </a:lnTo>
                <a:lnTo>
                  <a:pt x="55563" y="134938"/>
                </a:lnTo>
                <a:lnTo>
                  <a:pt x="55563" y="206375"/>
                </a:lnTo>
                <a:lnTo>
                  <a:pt x="63500" y="206375"/>
                </a:lnTo>
                <a:cubicBezTo>
                  <a:pt x="72281" y="206375"/>
                  <a:pt x="79375" y="213469"/>
                  <a:pt x="79375" y="222250"/>
                </a:cubicBezTo>
                <a:cubicBezTo>
                  <a:pt x="79375" y="231031"/>
                  <a:pt x="72281" y="238125"/>
                  <a:pt x="63500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cubicBezTo>
                  <a:pt x="0" y="213469"/>
                  <a:pt x="7094" y="206375"/>
                  <a:pt x="15875" y="206375"/>
                </a:cubicBezTo>
                <a:lnTo>
                  <a:pt x="23812" y="206375"/>
                </a:lnTo>
                <a:lnTo>
                  <a:pt x="23812" y="47625"/>
                </a:lnTo>
                <a:lnTo>
                  <a:pt x="15875" y="47625"/>
                </a:lnTo>
                <a:cubicBezTo>
                  <a:pt x="7094" y="47625"/>
                  <a:pt x="0" y="40531"/>
                  <a:pt x="0" y="317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33400" y="3962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47625"/>
                </a:moveTo>
                <a:cubicBezTo>
                  <a:pt x="0" y="38844"/>
                  <a:pt x="7094" y="31750"/>
                  <a:pt x="15875" y="31750"/>
                </a:cubicBezTo>
                <a:lnTo>
                  <a:pt x="206375" y="31750"/>
                </a:lnTo>
                <a:cubicBezTo>
                  <a:pt x="215156" y="31750"/>
                  <a:pt x="222250" y="38844"/>
                  <a:pt x="222250" y="47625"/>
                </a:cubicBezTo>
                <a:cubicBezTo>
                  <a:pt x="222250" y="56406"/>
                  <a:pt x="215156" y="63500"/>
                  <a:pt x="206375" y="63500"/>
                </a:cubicBezTo>
                <a:lnTo>
                  <a:pt x="15875" y="63500"/>
                </a:lnTo>
                <a:cubicBezTo>
                  <a:pt x="7094" y="63500"/>
                  <a:pt x="0" y="56406"/>
                  <a:pt x="0" y="47625"/>
                </a:cubicBezTo>
                <a:close/>
                <a:moveTo>
                  <a:pt x="31750" y="127000"/>
                </a:moveTo>
                <a:cubicBezTo>
                  <a:pt x="31750" y="118219"/>
                  <a:pt x="38844" y="111125"/>
                  <a:pt x="47625" y="111125"/>
                </a:cubicBezTo>
                <a:lnTo>
                  <a:pt x="238125" y="111125"/>
                </a:lnTo>
                <a:cubicBezTo>
                  <a:pt x="246906" y="111125"/>
                  <a:pt x="254000" y="118219"/>
                  <a:pt x="254000" y="127000"/>
                </a:cubicBezTo>
                <a:cubicBezTo>
                  <a:pt x="254000" y="135781"/>
                  <a:pt x="246906" y="142875"/>
                  <a:pt x="238125" y="142875"/>
                </a:cubicBezTo>
                <a:lnTo>
                  <a:pt x="47625" y="142875"/>
                </a:lnTo>
                <a:cubicBezTo>
                  <a:pt x="38844" y="142875"/>
                  <a:pt x="31750" y="135781"/>
                  <a:pt x="31750" y="127000"/>
                </a:cubicBezTo>
                <a:close/>
                <a:moveTo>
                  <a:pt x="222250" y="206375"/>
                </a:moveTo>
                <a:cubicBezTo>
                  <a:pt x="222250" y="215156"/>
                  <a:pt x="215156" y="222250"/>
                  <a:pt x="206375" y="222250"/>
                </a:cubicBezTo>
                <a:lnTo>
                  <a:pt x="15875" y="222250"/>
                </a:lnTo>
                <a:cubicBezTo>
                  <a:pt x="7094" y="222250"/>
                  <a:pt x="0" y="215156"/>
                  <a:pt x="0" y="206375"/>
                </a:cubicBezTo>
                <a:cubicBezTo>
                  <a:pt x="0" y="197594"/>
                  <a:pt x="7094" y="190500"/>
                  <a:pt x="15875" y="190500"/>
                </a:cubicBezTo>
                <a:lnTo>
                  <a:pt x="206375" y="190500"/>
                </a:lnTo>
                <a:cubicBezTo>
                  <a:pt x="215156" y="190500"/>
                  <a:pt x="222250" y="197594"/>
                  <a:pt x="222250" y="2063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5" name="Image 1" descr="https://kimi-img.moonshot.cn/pub/slides/25-11-19-11:59:31-d4ek18o8obdamgc2591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"/>
            <a:ext cx="4453518" cy="6858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37699" y="640865"/>
            <a:ext cx="1330380" cy="4949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搜索界面 (通过点击顶部功能栏放大镜图标进入)</a:t>
            </a:r>
            <a:endParaRPr lang="en-US" sz="1600" dirty="0"/>
          </a:p>
        </p:txBody>
      </p:sp>
      <p:pic>
        <p:nvPicPr>
          <p:cNvPr id="7" name="Image 2" descr="https://kimi-img.moonshot.cn/pub/slides/25-11-19-12:00:47-d4ek1rq23rd48rbv8nm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82" y="48260"/>
            <a:ext cx="4453518" cy="6858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08101" y="1868404"/>
            <a:ext cx="1330380" cy="4949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发布界面 (通过点击底部发布闲置“+”图标进入)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12342" y="4762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191170"/>
                  <a:pt x="381000" y="191839"/>
                  <a:pt x="381000" y="192509"/>
                </a:cubicBezTo>
                <a:cubicBezTo>
                  <a:pt x="380702" y="219670"/>
                  <a:pt x="355997" y="238125"/>
                  <a:pt x="328836" y="238125"/>
                </a:cubicBezTo>
                <a:lnTo>
                  <a:pt x="255984" y="238125"/>
                </a:lnTo>
                <a:cubicBezTo>
                  <a:pt x="236265" y="238125"/>
                  <a:pt x="220266" y="254124"/>
                  <a:pt x="220266" y="273844"/>
                </a:cubicBezTo>
                <a:cubicBezTo>
                  <a:pt x="220266" y="276374"/>
                  <a:pt x="220563" y="278829"/>
                  <a:pt x="221010" y="281211"/>
                </a:cubicBezTo>
                <a:cubicBezTo>
                  <a:pt x="222572" y="288801"/>
                  <a:pt x="225847" y="296094"/>
                  <a:pt x="229046" y="303461"/>
                </a:cubicBezTo>
                <a:cubicBezTo>
                  <a:pt x="233586" y="313730"/>
                  <a:pt x="238051" y="323924"/>
                  <a:pt x="238051" y="334714"/>
                </a:cubicBezTo>
                <a:cubicBezTo>
                  <a:pt x="238051" y="358378"/>
                  <a:pt x="221977" y="379884"/>
                  <a:pt x="198313" y="380851"/>
                </a:cubicBezTo>
                <a:cubicBezTo>
                  <a:pt x="195709" y="380926"/>
                  <a:pt x="193104" y="381000"/>
                  <a:pt x="190426" y="381000"/>
                </a:cubicBezTo>
                <a:cubicBezTo>
                  <a:pt x="85204" y="381000"/>
                  <a:pt x="-74" y="295721"/>
                  <a:pt x="-74" y="190500"/>
                </a:cubicBezTo>
                <a:cubicBezTo>
                  <a:pt x="-74" y="85279"/>
                  <a:pt x="85279" y="0"/>
                  <a:pt x="190500" y="0"/>
                </a:cubicBezTo>
                <a:cubicBezTo>
                  <a:pt x="295721" y="0"/>
                  <a:pt x="381000" y="85279"/>
                  <a:pt x="381000" y="190500"/>
                </a:cubicBezTo>
                <a:close/>
                <a:moveTo>
                  <a:pt x="95250" y="214313"/>
                </a:moveTo>
                <a:cubicBezTo>
                  <a:pt x="95250" y="201170"/>
                  <a:pt x="84580" y="190500"/>
                  <a:pt x="71438" y="190500"/>
                </a:cubicBezTo>
                <a:cubicBezTo>
                  <a:pt x="58295" y="190500"/>
                  <a:pt x="47625" y="201170"/>
                  <a:pt x="47625" y="214313"/>
                </a:cubicBezTo>
                <a:cubicBezTo>
                  <a:pt x="47625" y="227455"/>
                  <a:pt x="58295" y="238125"/>
                  <a:pt x="71438" y="238125"/>
                </a:cubicBezTo>
                <a:cubicBezTo>
                  <a:pt x="84580" y="238125"/>
                  <a:pt x="95250" y="227455"/>
                  <a:pt x="95250" y="214313"/>
                </a:cubicBezTo>
                <a:close/>
                <a:moveTo>
                  <a:pt x="95250" y="142875"/>
                </a:moveTo>
                <a:cubicBezTo>
                  <a:pt x="108392" y="142875"/>
                  <a:pt x="119063" y="132205"/>
                  <a:pt x="119063" y="119063"/>
                </a:cubicBezTo>
                <a:cubicBezTo>
                  <a:pt x="119063" y="105920"/>
                  <a:pt x="108392" y="95250"/>
                  <a:pt x="95250" y="95250"/>
                </a:cubicBezTo>
                <a:cubicBezTo>
                  <a:pt x="82108" y="95250"/>
                  <a:pt x="71438" y="105920"/>
                  <a:pt x="71438" y="119063"/>
                </a:cubicBezTo>
                <a:cubicBezTo>
                  <a:pt x="71438" y="132205"/>
                  <a:pt x="82108" y="142875"/>
                  <a:pt x="95250" y="142875"/>
                </a:cubicBezTo>
                <a:close/>
                <a:moveTo>
                  <a:pt x="214313" y="71438"/>
                </a:moveTo>
                <a:cubicBezTo>
                  <a:pt x="214313" y="58295"/>
                  <a:pt x="203642" y="47625"/>
                  <a:pt x="190500" y="47625"/>
                </a:cubicBezTo>
                <a:cubicBezTo>
                  <a:pt x="177358" y="47625"/>
                  <a:pt x="166688" y="58295"/>
                  <a:pt x="166688" y="71438"/>
                </a:cubicBezTo>
                <a:cubicBezTo>
                  <a:pt x="166688" y="84580"/>
                  <a:pt x="177358" y="95250"/>
                  <a:pt x="190500" y="95250"/>
                </a:cubicBezTo>
                <a:cubicBezTo>
                  <a:pt x="203642" y="95250"/>
                  <a:pt x="214313" y="84580"/>
                  <a:pt x="214313" y="71438"/>
                </a:cubicBezTo>
                <a:close/>
                <a:moveTo>
                  <a:pt x="285750" y="142875"/>
                </a:moveTo>
                <a:cubicBezTo>
                  <a:pt x="298892" y="142875"/>
                  <a:pt x="309563" y="132205"/>
                  <a:pt x="309563" y="119063"/>
                </a:cubicBezTo>
                <a:cubicBezTo>
                  <a:pt x="309563" y="105920"/>
                  <a:pt x="298892" y="95250"/>
                  <a:pt x="285750" y="95250"/>
                </a:cubicBezTo>
                <a:cubicBezTo>
                  <a:pt x="272608" y="95250"/>
                  <a:pt x="261938" y="105920"/>
                  <a:pt x="261938" y="119063"/>
                </a:cubicBezTo>
                <a:cubicBezTo>
                  <a:pt x="261938" y="132205"/>
                  <a:pt x="272608" y="142875"/>
                  <a:pt x="285750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908477" y="4762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65720" y="23887"/>
                </a:moveTo>
                <a:cubicBezTo>
                  <a:pt x="169441" y="36463"/>
                  <a:pt x="162297" y="49783"/>
                  <a:pt x="149721" y="53504"/>
                </a:cubicBezTo>
                <a:cubicBezTo>
                  <a:pt x="90711" y="71065"/>
                  <a:pt x="47699" y="125760"/>
                  <a:pt x="47699" y="190500"/>
                </a:cubicBezTo>
                <a:cubicBezTo>
                  <a:pt x="47699" y="269379"/>
                  <a:pt x="111696" y="333375"/>
                  <a:pt x="190574" y="333375"/>
                </a:cubicBezTo>
                <a:cubicBezTo>
                  <a:pt x="269453" y="333375"/>
                  <a:pt x="333449" y="269379"/>
                  <a:pt x="333449" y="190500"/>
                </a:cubicBezTo>
                <a:cubicBezTo>
                  <a:pt x="333449" y="125834"/>
                  <a:pt x="290438" y="71140"/>
                  <a:pt x="231428" y="53504"/>
                </a:cubicBezTo>
                <a:cubicBezTo>
                  <a:pt x="218852" y="49783"/>
                  <a:pt x="211634" y="36463"/>
                  <a:pt x="215429" y="23887"/>
                </a:cubicBezTo>
                <a:cubicBezTo>
                  <a:pt x="219224" y="11311"/>
                  <a:pt x="232470" y="4093"/>
                  <a:pt x="245046" y="7888"/>
                </a:cubicBezTo>
                <a:cubicBezTo>
                  <a:pt x="323627" y="31328"/>
                  <a:pt x="381000" y="104180"/>
                  <a:pt x="381000" y="190500"/>
                </a:cubicBezTo>
                <a:cubicBezTo>
                  <a:pt x="381000" y="295721"/>
                  <a:pt x="295721" y="381000"/>
                  <a:pt x="190500" y="381000"/>
                </a:cubicBezTo>
                <a:cubicBezTo>
                  <a:pt x="85279" y="381000"/>
                  <a:pt x="0" y="295721"/>
                  <a:pt x="0" y="190500"/>
                </a:cubicBezTo>
                <a:cubicBezTo>
                  <a:pt x="0" y="104180"/>
                  <a:pt x="57373" y="31328"/>
                  <a:pt x="136103" y="7888"/>
                </a:cubicBezTo>
                <a:cubicBezTo>
                  <a:pt x="148679" y="4167"/>
                  <a:pt x="161999" y="11311"/>
                  <a:pt x="165720" y="2388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9952434" y="47625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1906" y="47625"/>
                </a:moveTo>
                <a:cubicBezTo>
                  <a:pt x="11906" y="21357"/>
                  <a:pt x="33263" y="0"/>
                  <a:pt x="59531" y="0"/>
                </a:cubicBezTo>
                <a:lnTo>
                  <a:pt x="226219" y="0"/>
                </a:lnTo>
                <a:cubicBezTo>
                  <a:pt x="252487" y="0"/>
                  <a:pt x="273844" y="21357"/>
                  <a:pt x="273844" y="47625"/>
                </a:cubicBezTo>
                <a:lnTo>
                  <a:pt x="273844" y="333375"/>
                </a:lnTo>
                <a:cubicBezTo>
                  <a:pt x="273844" y="359643"/>
                  <a:pt x="252487" y="381000"/>
                  <a:pt x="226219" y="381000"/>
                </a:cubicBezTo>
                <a:lnTo>
                  <a:pt x="59531" y="381000"/>
                </a:lnTo>
                <a:cubicBezTo>
                  <a:pt x="33263" y="381000"/>
                  <a:pt x="11906" y="359643"/>
                  <a:pt x="11906" y="333375"/>
                </a:cubicBezTo>
                <a:lnTo>
                  <a:pt x="11906" y="47625"/>
                </a:lnTo>
                <a:close/>
                <a:moveTo>
                  <a:pt x="59531" y="47625"/>
                </a:moveTo>
                <a:lnTo>
                  <a:pt x="59531" y="273844"/>
                </a:lnTo>
                <a:lnTo>
                  <a:pt x="226219" y="273844"/>
                </a:lnTo>
                <a:lnTo>
                  <a:pt x="226219" y="47625"/>
                </a:lnTo>
                <a:lnTo>
                  <a:pt x="59531" y="47625"/>
                </a:lnTo>
                <a:close/>
                <a:moveTo>
                  <a:pt x="142875" y="351234"/>
                </a:moveTo>
                <a:cubicBezTo>
                  <a:pt x="156046" y="351234"/>
                  <a:pt x="166688" y="340593"/>
                  <a:pt x="166688" y="327422"/>
                </a:cubicBezTo>
                <a:cubicBezTo>
                  <a:pt x="166688" y="314251"/>
                  <a:pt x="156046" y="303609"/>
                  <a:pt x="142875" y="303609"/>
                </a:cubicBezTo>
                <a:cubicBezTo>
                  <a:pt x="129704" y="303609"/>
                  <a:pt x="119063" y="314251"/>
                  <a:pt x="119063" y="327422"/>
                </a:cubicBezTo>
                <a:cubicBezTo>
                  <a:pt x="119063" y="340593"/>
                  <a:pt x="129704" y="351234"/>
                  <a:pt x="142875" y="3512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6" name="Image 1" descr="https://kimi-img.moonshot.cn/pub/slides/25-11-19-12:02:50-d4ek2qm1bb2sr7k1dh2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" y="-39370"/>
            <a:ext cx="3374107" cy="6858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76724" y="980536"/>
            <a:ext cx="1783321" cy="628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商品详情界面 (通过点击商品卡片进入)</a:t>
            </a:r>
            <a:endParaRPr lang="en-US" sz="1600" dirty="0"/>
          </a:p>
        </p:txBody>
      </p:sp>
      <p:pic>
        <p:nvPicPr>
          <p:cNvPr id="8" name="Image 2" descr="https://kimi-img.moonshot.cn/pub/slides/25-11-19-12:04:08-d4ek3e2j4egnj75g87f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81" y="48260"/>
            <a:ext cx="3374107" cy="6858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63944" y="2854949"/>
            <a:ext cx="2547537" cy="1156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点击“立即聊天”后，进入聊天界面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手机APP界面UI设计展示</dc:title>
  <dc:subject>手机APP界面UI设计展示</dc:subject>
  <dc:creator>Kimi</dc:creator>
  <cp:lastModifiedBy>Kimi</cp:lastModifiedBy>
  <cp:revision>1</cp:revision>
  <dcterms:created xsi:type="dcterms:W3CDTF">2025-11-19T04:21:24Z</dcterms:created>
  <dcterms:modified xsi:type="dcterms:W3CDTF">2025-11-19T04:21:24Z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{"Label":"手机APP界面UI设计展示","ContentProducer":"001191110108MACG2KBH8F10000","ProduceID":"d4ej11lbf30bdlu2e9qg","ReservedCode1":"","ContentPropagator":"001191110108MACG2KBH8F20000","PropagateID":"d4ej11lbf30bdlu2e9qg","ReservedCode2":""}</vt:lpwstr>
  </property>
</Properties>
</file>